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2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67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1863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52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66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06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8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1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0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8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1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5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0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4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B3DBA0E-19CB-41AB-AA28-F8977CA4375E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D632F69-67D3-4E53-B200-3E1DB95ED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86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0073" y="757382"/>
            <a:ext cx="9144000" cy="16997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sz="6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 </a:t>
            </a:r>
            <a:br>
              <a:rPr lang="en-US" sz="6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2022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2255" y="3158836"/>
            <a:ext cx="9559636" cy="2540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Softverske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Arhitekture</a:t>
            </a:r>
            <a:endParaRPr lang="sr-Latn-R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sr-Latn-R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Univerzitet Singidunum</a:t>
            </a:r>
          </a:p>
          <a:p>
            <a:pPr algn="l"/>
            <a:r>
              <a:rPr lang="sr-Latn-R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Centar Novi Sad</a:t>
            </a:r>
          </a:p>
          <a:p>
            <a:pPr algn="l"/>
            <a:r>
              <a:rPr lang="sr-Latn-R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Softversko i informaciono inženjerstvo</a:t>
            </a:r>
          </a:p>
          <a:p>
            <a:pPr algn="l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688" y="4285673"/>
            <a:ext cx="4441750" cy="23137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90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Oriented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Definiše ulazne tačke za izvršavanje tela metode koju navedemo u putanji ili napravimo anotaciju koju koristimo iznad bilo koje metode.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89" y="1825625"/>
            <a:ext cx="7646394" cy="4884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56" y="1797354"/>
            <a:ext cx="8981460" cy="491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961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Korisnik (Nasleđivanje po principu SINGLE_TABLE)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43"/>
            <a:ext cx="7184570" cy="529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0" y="1567542"/>
            <a:ext cx="5007429" cy="529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20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601"/>
            <a:ext cx="10515600" cy="1015999"/>
          </a:xfrm>
        </p:spPr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Zapisivanje Log poruka u NoSQL bazu - MongoDB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4" y="1117600"/>
            <a:ext cx="11111805" cy="5529263"/>
          </a:xfrm>
        </p:spPr>
      </p:pic>
    </p:spTree>
    <p:extLst>
      <p:ext uri="{BB962C8B-B14F-4D97-AF65-F5344CB8AC3E}">
        <p14:creationId xmlns:p14="http://schemas.microsoft.com/office/powerpoint/2010/main" val="154590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podatke definisemo u Aspektu u anotiranoj metodi za koju će se </a:t>
            </a:r>
            <a:r>
              <a:rPr lang="sr-Latn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og podaci poruke ispisati pre nego što se ona izvrši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43742"/>
            <a:ext cx="7024914" cy="5014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395" y="4071255"/>
            <a:ext cx="5283605" cy="2786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7982857" y="2495834"/>
            <a:ext cx="285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Potrebna svojstva za setovanje MongoDB baze.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144000" y="3142165"/>
            <a:ext cx="14514" cy="82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2693"/>
          </a:xfrm>
        </p:spPr>
        <p:txBody>
          <a:bodyPr>
            <a:normAutofit/>
          </a:bodyPr>
          <a:lstStyle/>
          <a:p>
            <a:pPr marL="685800" indent="-685800">
              <a:buFont typeface="Courier New" panose="02070309020205020404" pitchFamily="49" charset="0"/>
              <a:buChar char="o"/>
            </a:pP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Rezultat izvršavanja metode (Robo3T)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302327"/>
            <a:ext cx="10991273" cy="5468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239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Upotreba ActiveMQ Artemis sistema za osluškivanje poruka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551"/>
            <a:ext cx="5805714" cy="4638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4" y="2219552"/>
            <a:ext cx="6589486" cy="4638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122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Posebna aplikacija koja sluša na drugom portu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9" y="1445848"/>
            <a:ext cx="10715171" cy="5006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066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Slanje poruke iz glavne Aplikacije (AOP)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1825624"/>
            <a:ext cx="9013605" cy="48034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973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Rezultat osluškivanja poruke nakon poslatog zahteva GET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76" y="1511138"/>
            <a:ext cx="8761723" cy="5194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22292" y="3936534"/>
            <a:ext cx="291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Takodje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poruke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zapisuju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 NoSQL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bazu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-MongoDB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77212" y="4543720"/>
            <a:ext cx="753065" cy="47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4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Uvodjenje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Paginacije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Napomena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Zna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čajna promena prilikom dobavljanja svih objekata.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3058"/>
            <a:ext cx="9960429" cy="5093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648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Potrebne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zavisnosti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aplikacije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7" y="1588655"/>
            <a:ext cx="7296727" cy="5061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732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Kako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izgleda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dobavljanje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objekata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4149"/>
            <a:ext cx="8130309" cy="4992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9115719" y="4820036"/>
            <a:ext cx="32616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Napomena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Zbog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</a:t>
            </a:r>
            <a:r>
              <a:rPr lang="sr-Latn-R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akvog načina potrebno je i na klijentu izmeniti dobavljanje </a:t>
            </a:r>
            <a:r>
              <a:rPr lang="sr-Latn-R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 sadržaja </a:t>
            </a:r>
            <a:r>
              <a:rPr lang="sr-Latn-R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koji </a:t>
            </a:r>
            <a:r>
              <a:rPr lang="sr-Latn-R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 dolazi iz PaginAndSortingRepository.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7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07384"/>
          </a:xfrm>
        </p:spPr>
        <p:txBody>
          <a:bodyPr>
            <a:normAutofit fontScale="9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sr-Latn-RS" dirty="0" smtClean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Hvala </a:t>
            </a:r>
            <a:r>
              <a:rPr lang="sr-Latn-RS" dirty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 pažnji!!!</a:t>
            </a:r>
            <a:r>
              <a:rPr lang="en-US" dirty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Latn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Izvolite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pitanjima!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3635952"/>
            <a:ext cx="10233800" cy="4351338"/>
          </a:xfrm>
        </p:spPr>
        <p:txBody>
          <a:bodyPr/>
          <a:lstStyle/>
          <a:p>
            <a:r>
              <a:rPr lang="sr-Latn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sr-Latn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Nina </a:t>
            </a:r>
            <a:r>
              <a:rPr lang="sr-Latn-R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Ilić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r-Latn-R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Blagoje Stojsavljević</a:t>
            </a:r>
            <a:endParaRPr lang="sr-Latn-R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r-Latn-R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Predrag </a:t>
            </a:r>
            <a:r>
              <a:rPr lang="sr-Latn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Radak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0" y="365125"/>
            <a:ext cx="11038490" cy="1325563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Svojstva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pokretanje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aplikacije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koja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čuvaju u resource direktorijumu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10" y="1594715"/>
            <a:ext cx="6899563" cy="5016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39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 baza podataka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(Automatsk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kreiranje</a:t>
            </a:r>
            <a:r>
              <a:rPr lang="sr-Latn-R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pokretanjem App)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7" y="1502351"/>
            <a:ext cx="6280727" cy="5221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84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Entiteta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9" y="1502352"/>
            <a:ext cx="6696905" cy="4870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065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Repozitorijum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Entiteta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(Interface)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2" y="1514764"/>
            <a:ext cx="7019635" cy="4939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17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Poslovna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logika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57" y="1579418"/>
            <a:ext cx="7476389" cy="497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24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DTO (Data Transfer object)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85" y="1561378"/>
            <a:ext cx="7790605" cy="488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311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Obrada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REST API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zahteva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1690689"/>
            <a:ext cx="9117573" cy="48187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09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190</TotalTime>
  <Words>192</Words>
  <Application>Microsoft Office PowerPoint</Application>
  <PresentationFormat>Widescreen</PresentationFormat>
  <Paragraphs>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Corbel</vt:lpstr>
      <vt:lpstr>Courier New</vt:lpstr>
      <vt:lpstr>Times New Roman</vt:lpstr>
      <vt:lpstr>Wingdings</vt:lpstr>
      <vt:lpstr>Depth</vt:lpstr>
      <vt:lpstr>Learning management system  Project 2022</vt:lpstr>
      <vt:lpstr>Potrebne zavisnosti aplikacije</vt:lpstr>
      <vt:lpstr>Svojstva za pokretanje aplikacije koja se čuvaju u resource direktorijumu</vt:lpstr>
      <vt:lpstr>MySQL baza podataka (Automatsko kreiranje pokretanjem App)</vt:lpstr>
      <vt:lpstr>Model Entiteta</vt:lpstr>
      <vt:lpstr>Repozitorijum Entiteta (Interface)</vt:lpstr>
      <vt:lpstr>Service (Poslovna logika)</vt:lpstr>
      <vt:lpstr>DTO (Data Transfer object)</vt:lpstr>
      <vt:lpstr>Controller (Obrada REST API zahteva)</vt:lpstr>
      <vt:lpstr>Aspect Oriented Programming Definiše ulazne tačke za izvršavanje tela metode koju navedemo u putanji ili napravimo anotaciju koju koristimo iznad bilo koje metode.</vt:lpstr>
      <vt:lpstr>Korisnik (Nasleđivanje po principu SINGLE_TABLE)</vt:lpstr>
      <vt:lpstr>Zapisivanje Log poruka u NoSQL bazu - MongoDB</vt:lpstr>
      <vt:lpstr>Log podatke definisemo u Aspektu u anotiranoj metodi za koju će se log podaci poruke ispisati pre nego što se ona izvrši</vt:lpstr>
      <vt:lpstr>Rezultat izvršavanja metode (Robo3T)</vt:lpstr>
      <vt:lpstr>Upotreba ActiveMQ Artemis sistema za osluškivanje poruka</vt:lpstr>
      <vt:lpstr>Posebna aplikacija koja sluša na drugom portu</vt:lpstr>
      <vt:lpstr>Slanje poruke iz glavne Aplikacije (AOP)</vt:lpstr>
      <vt:lpstr>Rezultat osluškivanja poruke nakon poslatog zahteva GET</vt:lpstr>
      <vt:lpstr>Uvodjenje Paginacije na server  Napomena : Značajna promena prilikom dobavljanja svih objekata.</vt:lpstr>
      <vt:lpstr>Kako sada izgleda dobavljanje objekata:</vt:lpstr>
      <vt:lpstr>    Hvala na pažnji!!!   Izvolite sa pitanjima!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management system  Project 2022</dc:title>
  <dc:creator>RADAK</dc:creator>
  <cp:lastModifiedBy>RADAK</cp:lastModifiedBy>
  <cp:revision>36</cp:revision>
  <dcterms:created xsi:type="dcterms:W3CDTF">2022-06-21T08:17:03Z</dcterms:created>
  <dcterms:modified xsi:type="dcterms:W3CDTF">2022-06-21T11:27:59Z</dcterms:modified>
</cp:coreProperties>
</file>